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2" r:id="rId4"/>
    <p:sldId id="265" r:id="rId5"/>
    <p:sldId id="264" r:id="rId6"/>
    <p:sldId id="263" r:id="rId7"/>
    <p:sldId id="271" r:id="rId8"/>
    <p:sldId id="269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478B-FB07-4D6F-BA5C-A7DBC03DB961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B6FC-1F48-41CF-9B39-0AA6EFBF98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Elise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6FC-1F48-41CF-9B39-0AA6EFBF982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00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Elise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6FC-1F48-41CF-9B39-0AA6EFBF982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23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Erfaringsudveksling</a:t>
            </a:r>
          </a:p>
          <a:p>
            <a:r>
              <a:rPr lang="da-DK" dirty="0"/>
              <a:t>Hvad har deltagerne afprøvet siden start på kurset? Hvad fungerede godt?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6FC-1F48-41CF-9B39-0AA6EFBF982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24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Elise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6FC-1F48-41CF-9B39-0AA6EFBF982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180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Erfaringsudveksling</a:t>
            </a:r>
          </a:p>
          <a:p>
            <a:r>
              <a:rPr lang="da-DK" dirty="0"/>
              <a:t>Hvad har deltagerne afprøvet siden start på kurset? Hvad fungerede godt?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6FC-1F48-41CF-9B39-0AA6EFBF982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93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F99F0-3EEE-40E6-9BA9-196F48DC0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F2D2686-5D4B-4BD1-A8F0-19F429CA3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6DD485-6073-4D7D-9858-E3372CA2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350E20-7507-48E8-9891-BD725FEA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0B021A-9F96-4926-B422-B2506E34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1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0B79A-3E87-4E0C-8A9F-EFF687C9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507DCB6-5053-4B5D-A24E-E46B56830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D2983F-FF78-4ED1-B7B4-00A51D44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B27937-DBC5-449B-907C-1E25656E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CD46E4-572D-4C5B-BB07-56D6E8DF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23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BF65CCD-B2D3-449E-B109-46BE80463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E1DE2AE-A223-4B1C-8302-5C1187541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B32543-9F2B-486F-B383-D1B5C165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816F3A-454B-4F76-B498-374AB469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B5ADFA-C7B2-4A02-9959-E574BE13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99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3DA69-0C67-4EB4-9EB3-C5C2AF0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D053A8-D6B4-4FF9-A100-6A2608B76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AC0927-AEC0-4E8E-9E46-AAC4271E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CCC8F-9F18-408E-B74E-57948AEB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CFBA96-A50D-46E7-A27A-86A9A2DE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98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47919-C5DD-41B5-BA5F-B920CEA2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D3B566-D273-4F27-8D9E-9DFE8C28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13E3EF-D208-485C-BB99-845BDF4B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821798-4201-4CC9-98CA-61E2AD25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64113A-75F7-4069-B97D-97F3801A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608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AB566-1D05-402F-A308-08DC0093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6AD030-13B7-47D5-A73E-640B5EDD9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F4ECE2-2C07-4465-8B2C-3DFC9506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FE196-3365-42F0-BE87-6AFAC2A8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3A90B2-AF32-4AE7-A5E8-E3C4FC3B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824EA5-5AC9-4F8A-95B6-D11425AC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92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56A41-B870-4886-B1F0-73ED447D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C6CCB8-C101-4919-B1F4-72E6E2533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695B245-1189-4A3C-AE0E-70835CE6B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34F30AA-F242-489D-B536-DCCE663FD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952084C-EF94-4832-A296-D651BA7C0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CF1BB2F-7975-4E0F-9C40-649E3740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49FB208-29B7-4F50-B771-DFC267EA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0357D17-5C52-4652-A6E1-F386890F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7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A7BF3-246A-4CEA-A809-EEC9B5C4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D0ADE6-04BF-46CC-8C74-4DAEC4BF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842C15-6409-4874-A993-4F21ED58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073F834-C359-4909-84A3-439F6DD1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73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2A939B8-21EE-494F-9CCA-80792E52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097FC70-B63D-4FC2-8498-C09A665E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EFA161-752B-4A51-B1A4-E4E88C3F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4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F351C-0FC9-49B8-9128-0BE10ABA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B67C99-A409-4DF7-83E2-7677F725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F36E8E-743B-4893-85D5-9F753F6C0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6BB8AA-1522-4588-9CCD-20C8C48E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B7D8E8-1EEF-422A-A489-48502CD5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78F692-60E4-4E93-928A-4DC23848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10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EC3F3-30D7-47AA-A47C-EE05602A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3497E87-34D2-4861-9DA6-77C3B80E7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38601FA-039B-44A8-9EBD-686308AF2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B68FA0-9D46-43AB-8576-D5A72BA9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33B521-A05E-4168-B483-A5E9EE57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849F02-ACA6-407D-852D-AD7D1E1F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73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30D1671-2CAD-4534-9850-0C211FA4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9941F1-52C8-459D-B9F2-5838048D1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2D7792-7FDE-434B-987C-A1CC55CDA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EC06-BCCB-47DB-BE6D-B9B80AB3B0D4}" type="datetimeFigureOut">
              <a:rPr lang="da-DK" smtClean="0"/>
              <a:t>01-02-2023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711FBF-6834-427C-B19A-9D9A2B8CC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FD6897-A90B-4EB1-BD8A-4A8EE6205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1E1B-D556-47D9-9F41-8B644ADA95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807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F1C0C18-82BB-4D57-9E66-8157627FF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" t="19671" r="72570" b="32402"/>
          <a:stretch/>
        </p:blipFill>
        <p:spPr bwMode="auto">
          <a:xfrm>
            <a:off x="444465" y="263094"/>
            <a:ext cx="2574960" cy="2594200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6B5AAF2-4408-42A1-947C-FD51BF538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880" y="-287019"/>
            <a:ext cx="6427909" cy="3546356"/>
          </a:xfrm>
        </p:spPr>
        <p:txBody>
          <a:bodyPr>
            <a:normAutofit/>
          </a:bodyPr>
          <a:lstStyle/>
          <a:p>
            <a:pPr algn="l"/>
            <a:r>
              <a:rPr lang="da-DK" sz="7200" dirty="0"/>
              <a:t>Lev Livet med Lavt Stofskifte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7AA649C9-6FBC-403D-B05D-5EECC725708B}"/>
              </a:ext>
            </a:extLst>
          </p:cNvPr>
          <p:cNvSpPr txBox="1">
            <a:spLocks/>
          </p:cNvSpPr>
          <p:nvPr/>
        </p:nvSpPr>
        <p:spPr>
          <a:xfrm>
            <a:off x="3589636" y="3259337"/>
            <a:ext cx="6964004" cy="9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/>
              <a:t>Undervisningsgang 7</a:t>
            </a:r>
          </a:p>
          <a:p>
            <a:pPr algn="l"/>
            <a:r>
              <a:rPr lang="da-DK" sz="2000" dirty="0"/>
              <a:t>Opsamling</a:t>
            </a: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44520CA-40A0-4E4E-99C3-BF76DD8D1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38" y="5783720"/>
            <a:ext cx="3285947" cy="928280"/>
          </a:xfrm>
          <a:prstGeom prst="rect">
            <a:avLst/>
          </a:prstGeom>
          <a:effectLst/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40CD1FF-B748-4312-AFFB-53E5B1F9B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148" y="5024063"/>
            <a:ext cx="1819851" cy="18244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02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AE404-8957-4C9E-AE2E-068D1DFE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43" y="508964"/>
            <a:ext cx="9170755" cy="1104079"/>
          </a:xfrm>
        </p:spPr>
        <p:txBody>
          <a:bodyPr>
            <a:noAutofit/>
          </a:bodyPr>
          <a:lstStyle/>
          <a:p>
            <a:r>
              <a:rPr lang="da-DK" sz="5000" dirty="0"/>
              <a:t>Siden sidst…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821624-6555-4DAA-B7A2-5E91CE00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7E8C589-E370-4D60-927D-DA4422C63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20193"/>
            <a:ext cx="925960" cy="928281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CFB554A-A692-404B-8E6E-4764D39C3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" t="19671" r="72570" b="32402"/>
          <a:stretch/>
        </p:blipFill>
        <p:spPr bwMode="auto">
          <a:xfrm>
            <a:off x="59041" y="116382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1DA77C8-896A-45A1-AB6A-06ED8486D2EA}"/>
              </a:ext>
            </a:extLst>
          </p:cNvPr>
          <p:cNvSpPr txBox="1"/>
          <p:nvPr/>
        </p:nvSpPr>
        <p:spPr>
          <a:xfrm flipH="1">
            <a:off x="1525198" y="1993186"/>
            <a:ext cx="4228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600" dirty="0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9741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AE404-8957-4C9E-AE2E-068D1DFE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43" y="508964"/>
            <a:ext cx="9170755" cy="1104079"/>
          </a:xfrm>
        </p:spPr>
        <p:txBody>
          <a:bodyPr>
            <a:noAutofit/>
          </a:bodyPr>
          <a:lstStyle/>
          <a:p>
            <a:r>
              <a:rPr lang="da-DK" sz="5000" dirty="0"/>
              <a:t>Dagens program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821624-6555-4DAA-B7A2-5E91CE00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7E8C589-E370-4D60-927D-DA4422C63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20193"/>
            <a:ext cx="925960" cy="928281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CFB554A-A692-404B-8E6E-4764D39C3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" t="19671" r="72570" b="32402"/>
          <a:stretch/>
        </p:blipFill>
        <p:spPr bwMode="auto">
          <a:xfrm>
            <a:off x="59041" y="116382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C7AA027-583E-45B9-989D-A4D8CA8F0AC4}"/>
              </a:ext>
            </a:extLst>
          </p:cNvPr>
          <p:cNvSpPr txBox="1"/>
          <p:nvPr/>
        </p:nvSpPr>
        <p:spPr>
          <a:xfrm flipH="1">
            <a:off x="1613043" y="2042181"/>
            <a:ext cx="8183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Øvelse – Mine vaneændringer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Andre tilbud i afdelingen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Stofskifteforeningen</a:t>
            </a:r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61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F131B-F6A4-4F4C-B307-7DA0D1A3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8" y="2198866"/>
            <a:ext cx="8383713" cy="2542462"/>
          </a:xfrm>
        </p:spPr>
        <p:txBody>
          <a:bodyPr>
            <a:normAutofit/>
          </a:bodyPr>
          <a:lstStyle/>
          <a:p>
            <a:pPr algn="ctr"/>
            <a:r>
              <a:rPr lang="da-DK" sz="5000" b="1" dirty="0"/>
              <a:t>Øvelse</a:t>
            </a:r>
            <a:br>
              <a:rPr lang="da-DK" sz="5000" dirty="0"/>
            </a:br>
            <a:br>
              <a:rPr lang="da-DK" sz="5000" dirty="0"/>
            </a:br>
            <a:r>
              <a:rPr lang="da-DK" sz="5000" dirty="0"/>
              <a:t>Mine vaneændringer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3C0CE8-F39A-42B4-B409-CF074AE6D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" t="19671" r="72570" b="32402"/>
          <a:stretch/>
        </p:blipFill>
        <p:spPr bwMode="auto">
          <a:xfrm>
            <a:off x="151508" y="188301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A52B181-4C3F-4022-A083-F0E7AE8AF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742272E-7CB3-4B7F-A516-9F3A195F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51015"/>
            <a:ext cx="925960" cy="9282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215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AE404-8957-4C9E-AE2E-068D1DFE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3" y="989031"/>
            <a:ext cx="9766013" cy="1412304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/>
              <a:t>Aktiv pause</a:t>
            </a:r>
            <a:br>
              <a:rPr lang="da-DK" sz="5000" dirty="0"/>
            </a:br>
            <a:endParaRPr lang="da-DK" sz="5000" dirty="0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821624-6555-4DAA-B7A2-5E91CE00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7E8C589-E370-4D60-927D-DA4422C63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20193"/>
            <a:ext cx="925960" cy="928281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CFB554A-A692-404B-8E6E-4764D39C3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" t="19671" r="72570" b="32402"/>
          <a:stretch/>
        </p:blipFill>
        <p:spPr bwMode="auto">
          <a:xfrm>
            <a:off x="59041" y="116382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Tennis kontur">
            <a:extLst>
              <a:ext uri="{FF2B5EF4-FFF2-40B4-BE49-F238E27FC236}">
                <a16:creationId xmlns:a16="http://schemas.microsoft.com/office/drawing/2014/main" id="{31B5EE40-935B-438A-8F50-90F3391EE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9335" y="2262883"/>
            <a:ext cx="2658438" cy="26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1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AE404-8957-4C9E-AE2E-068D1DFE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26" y="75285"/>
            <a:ext cx="9766013" cy="1751351"/>
          </a:xfrm>
        </p:spPr>
        <p:txBody>
          <a:bodyPr>
            <a:noAutofit/>
          </a:bodyPr>
          <a:lstStyle/>
          <a:p>
            <a:pPr algn="ctr"/>
            <a:r>
              <a:rPr lang="da-DK" sz="5000" dirty="0"/>
              <a:t>Sundhedstilbud i afdelingen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821624-6555-4DAA-B7A2-5E91CE003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7E8C589-E370-4D60-927D-DA4422C63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51015"/>
            <a:ext cx="925960" cy="928281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CFB554A-A692-404B-8E6E-4764D39C3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" t="19671" r="72570" b="32402"/>
          <a:stretch/>
        </p:blipFill>
        <p:spPr bwMode="auto">
          <a:xfrm>
            <a:off x="59041" y="116382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E3AC503-7969-4D4C-9734-986A5455C35D}"/>
              </a:ext>
            </a:extLst>
          </p:cNvPr>
          <p:cNvSpPr txBox="1"/>
          <p:nvPr/>
        </p:nvSpPr>
        <p:spPr>
          <a:xfrm>
            <a:off x="1627781" y="1549766"/>
            <a:ext cx="55788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schemeClr val="accent1">
                    <a:lumMod val="75000"/>
                  </a:schemeClr>
                </a:solidFill>
              </a:rPr>
              <a:t>Træning med Sanne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SMART træning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 err="1"/>
              <a:t>Samtræning</a:t>
            </a:r>
            <a:endParaRPr lang="da-DK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Naturtræning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Rygestop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 err="1"/>
              <a:t>Madhold</a:t>
            </a:r>
            <a:endParaRPr lang="da-DK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Vejen til ligevægt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Mental sundhed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 err="1"/>
              <a:t>Mindfullness</a:t>
            </a:r>
            <a:r>
              <a:rPr lang="da-DK" sz="2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Søvnvejledning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Vejrtrækning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600" dirty="0"/>
              <a:t>Samtale med sundhedsvejleder</a:t>
            </a:r>
          </a:p>
          <a:p>
            <a:endParaRPr lang="da-DK" dirty="0"/>
          </a:p>
        </p:txBody>
      </p:sp>
      <p:pic>
        <p:nvPicPr>
          <p:cNvPr id="8" name="Grafik 7" descr="Gymnast: Gulvrutine kontur">
            <a:extLst>
              <a:ext uri="{FF2B5EF4-FFF2-40B4-BE49-F238E27FC236}">
                <a16:creationId xmlns:a16="http://schemas.microsoft.com/office/drawing/2014/main" id="{A0BE82EF-521C-4AF0-AD10-66CDEE160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6202" y="2193982"/>
            <a:ext cx="914400" cy="914400"/>
          </a:xfrm>
          <a:prstGeom prst="rect">
            <a:avLst/>
          </a:prstGeom>
        </p:spPr>
      </p:pic>
      <p:pic>
        <p:nvPicPr>
          <p:cNvPr id="10" name="Grafik 9" descr="Meditation kontur">
            <a:extLst>
              <a:ext uri="{FF2B5EF4-FFF2-40B4-BE49-F238E27FC236}">
                <a16:creationId xmlns:a16="http://schemas.microsoft.com/office/drawing/2014/main" id="{5FB9D659-5ACB-4951-A17D-9431AA3F3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7208" y="4675212"/>
            <a:ext cx="914400" cy="914400"/>
          </a:xfrm>
          <a:prstGeom prst="rect">
            <a:avLst/>
          </a:prstGeom>
        </p:spPr>
      </p:pic>
      <p:pic>
        <p:nvPicPr>
          <p:cNvPr id="12" name="Grafik 11" descr="Jonglør kontur">
            <a:extLst>
              <a:ext uri="{FF2B5EF4-FFF2-40B4-BE49-F238E27FC236}">
                <a16:creationId xmlns:a16="http://schemas.microsoft.com/office/drawing/2014/main" id="{7A5FF4FE-9C33-4333-9AB1-68B0A9E817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8747" y="1780183"/>
            <a:ext cx="914400" cy="914400"/>
          </a:xfrm>
          <a:prstGeom prst="rect">
            <a:avLst/>
          </a:prstGeom>
        </p:spPr>
      </p:pic>
      <p:pic>
        <p:nvPicPr>
          <p:cNvPr id="16" name="Grafik 15" descr="Sov videre kontur">
            <a:extLst>
              <a:ext uri="{FF2B5EF4-FFF2-40B4-BE49-F238E27FC236}">
                <a16:creationId xmlns:a16="http://schemas.microsoft.com/office/drawing/2014/main" id="{B26980B3-14C0-409F-B9D5-99FD29A7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44311" y="4095655"/>
            <a:ext cx="914400" cy="914400"/>
          </a:xfrm>
          <a:prstGeom prst="rect">
            <a:avLst/>
          </a:prstGeom>
        </p:spPr>
      </p:pic>
      <p:pic>
        <p:nvPicPr>
          <p:cNvPr id="20" name="Grafik 19" descr="Frugtskål kontur">
            <a:extLst>
              <a:ext uri="{FF2B5EF4-FFF2-40B4-BE49-F238E27FC236}">
                <a16:creationId xmlns:a16="http://schemas.microsoft.com/office/drawing/2014/main" id="{08218015-A8CC-4379-849C-3227CC7EFA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1483" y="3703072"/>
            <a:ext cx="914400" cy="914400"/>
          </a:xfrm>
          <a:prstGeom prst="rect">
            <a:avLst/>
          </a:prstGeom>
        </p:spPr>
      </p:pic>
      <p:pic>
        <p:nvPicPr>
          <p:cNvPr id="22" name="Grafik 21" descr="Rygning forbudt kontur">
            <a:extLst>
              <a:ext uri="{FF2B5EF4-FFF2-40B4-BE49-F238E27FC236}">
                <a16:creationId xmlns:a16="http://schemas.microsoft.com/office/drawing/2014/main" id="{FD173D94-2163-4A01-A638-2A639FBDE1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60093" y="1798543"/>
            <a:ext cx="914400" cy="914400"/>
          </a:xfrm>
          <a:prstGeom prst="rect">
            <a:avLst/>
          </a:prstGeom>
        </p:spPr>
      </p:pic>
      <p:pic>
        <p:nvPicPr>
          <p:cNvPr id="24" name="Grafik 23" descr="Hjerne i hoved kontur">
            <a:extLst>
              <a:ext uri="{FF2B5EF4-FFF2-40B4-BE49-F238E27FC236}">
                <a16:creationId xmlns:a16="http://schemas.microsoft.com/office/drawing/2014/main" id="{4D2C6E76-516C-48E7-A548-8302CB11E5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47290" y="2915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821624-6555-4DAA-B7A2-5E91CE00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7E8C589-E370-4D60-927D-DA4422C63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20193"/>
            <a:ext cx="925960" cy="928281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CFB554A-A692-404B-8E6E-4764D39C3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" t="19671" r="72570" b="32402"/>
          <a:stretch/>
        </p:blipFill>
        <p:spPr bwMode="auto">
          <a:xfrm>
            <a:off x="59041" y="116382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ABC6458-871B-3D4D-9858-A3F312178592}"/>
              </a:ext>
            </a:extLst>
          </p:cNvPr>
          <p:cNvSpPr txBox="1"/>
          <p:nvPr/>
        </p:nvSpPr>
        <p:spPr>
          <a:xfrm>
            <a:off x="1292831" y="4672889"/>
            <a:ext cx="280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Gratis</a:t>
            </a:r>
            <a:br>
              <a:rPr lang="da-DK" sz="2400" dirty="0"/>
            </a:br>
            <a:r>
              <a:rPr lang="da-DK" sz="2400" dirty="0"/>
              <a:t>telefonrådgivning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CB03D47-4E05-53D4-3FB2-D5B14C1A69CA}"/>
              </a:ext>
            </a:extLst>
          </p:cNvPr>
          <p:cNvSpPr txBox="1"/>
          <p:nvPr/>
        </p:nvSpPr>
        <p:spPr>
          <a:xfrm>
            <a:off x="7837470" y="4726502"/>
            <a:ext cx="28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Informationsmøder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0AFD50F-9544-A958-EF17-30E28317DE37}"/>
              </a:ext>
            </a:extLst>
          </p:cNvPr>
          <p:cNvSpPr txBox="1"/>
          <p:nvPr/>
        </p:nvSpPr>
        <p:spPr>
          <a:xfrm>
            <a:off x="4693577" y="5648100"/>
            <a:ext cx="28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Webinar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B8306FE-F2FB-1A2E-CACA-320772FF1497}"/>
              </a:ext>
            </a:extLst>
          </p:cNvPr>
          <p:cNvSpPr txBox="1"/>
          <p:nvPr/>
        </p:nvSpPr>
        <p:spPr>
          <a:xfrm>
            <a:off x="8546385" y="2770921"/>
            <a:ext cx="28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Medlemsblad ”Stof”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C837C45-42D0-1785-93B7-807BF472BC67}"/>
              </a:ext>
            </a:extLst>
          </p:cNvPr>
          <p:cNvSpPr txBox="1"/>
          <p:nvPr/>
        </p:nvSpPr>
        <p:spPr>
          <a:xfrm>
            <a:off x="5782640" y="954660"/>
            <a:ext cx="280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Støtte til foreningen via medlemskab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B116F54B-9187-313C-E9A1-E7E7D9EBC1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80" t="19255" r="41686" b="58502"/>
          <a:stretch/>
        </p:blipFill>
        <p:spPr>
          <a:xfrm>
            <a:off x="4290674" y="2463803"/>
            <a:ext cx="3261329" cy="2262699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816D4C39-F88E-CAFB-B641-F2ED4D9543A4}"/>
              </a:ext>
            </a:extLst>
          </p:cNvPr>
          <p:cNvSpPr txBox="1"/>
          <p:nvPr/>
        </p:nvSpPr>
        <p:spPr>
          <a:xfrm>
            <a:off x="849080" y="3050555"/>
            <a:ext cx="28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Hjemmeside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C11BD78-77D4-9D1C-3FD2-2AA7E44B6659}"/>
              </a:ext>
            </a:extLst>
          </p:cNvPr>
          <p:cNvSpPr txBox="1"/>
          <p:nvPr/>
        </p:nvSpPr>
        <p:spPr>
          <a:xfrm>
            <a:off x="2695254" y="1428221"/>
            <a:ext cx="209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Stofskifteportal</a:t>
            </a:r>
          </a:p>
          <a:p>
            <a:pPr algn="ctr"/>
            <a:r>
              <a:rPr lang="da-DK" sz="2400" dirty="0"/>
              <a:t>på vej</a:t>
            </a:r>
          </a:p>
        </p:txBody>
      </p:sp>
    </p:spTree>
    <p:extLst>
      <p:ext uri="{BB962C8B-B14F-4D97-AF65-F5344CB8AC3E}">
        <p14:creationId xmlns:p14="http://schemas.microsoft.com/office/powerpoint/2010/main" val="38167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AE404-8957-4C9E-AE2E-068D1DFE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3" y="989031"/>
            <a:ext cx="9766013" cy="1412304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/>
              <a:t>Aktiv pause</a:t>
            </a:r>
            <a:br>
              <a:rPr lang="da-DK" sz="5000" dirty="0"/>
            </a:br>
            <a:endParaRPr lang="da-DK" sz="5000" dirty="0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821624-6555-4DAA-B7A2-5E91CE00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7E8C589-E370-4D60-927D-DA4422C63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20193"/>
            <a:ext cx="925960" cy="928281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CFB554A-A692-404B-8E6E-4764D39C3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" t="19671" r="72570" b="32402"/>
          <a:stretch/>
        </p:blipFill>
        <p:spPr bwMode="auto">
          <a:xfrm>
            <a:off x="59041" y="116382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Tennis kontur">
            <a:extLst>
              <a:ext uri="{FF2B5EF4-FFF2-40B4-BE49-F238E27FC236}">
                <a16:creationId xmlns:a16="http://schemas.microsoft.com/office/drawing/2014/main" id="{31B5EE40-935B-438A-8F50-90F3391EE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9335" y="2262883"/>
            <a:ext cx="2658438" cy="26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5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F131B-F6A4-4F4C-B307-7DA0D1A3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8" y="2198866"/>
            <a:ext cx="8383713" cy="2542462"/>
          </a:xfrm>
        </p:spPr>
        <p:txBody>
          <a:bodyPr>
            <a:normAutofit/>
          </a:bodyPr>
          <a:lstStyle/>
          <a:p>
            <a:pPr algn="ctr"/>
            <a:r>
              <a:rPr lang="da-DK" sz="5000" b="1" dirty="0"/>
              <a:t>Netværksgruppe</a:t>
            </a:r>
            <a:endParaRPr lang="da-DK" sz="5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3C0CE8-F39A-42B4-B409-CF074AE6D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" t="19671" r="72570" b="32402"/>
          <a:stretch/>
        </p:blipFill>
        <p:spPr bwMode="auto">
          <a:xfrm>
            <a:off x="151508" y="188301"/>
            <a:ext cx="1315732" cy="132556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A52B181-4C3F-4022-A083-F0E7AE8AF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0" y="6173431"/>
            <a:ext cx="2261549" cy="638888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742272E-7CB3-4B7F-A516-9F3A195F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39" y="5951015"/>
            <a:ext cx="925960" cy="9282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079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114</Words>
  <Application>Microsoft Office PowerPoint</Application>
  <PresentationFormat>Widescreen</PresentationFormat>
  <Paragraphs>47</Paragraphs>
  <Slides>9</Slides>
  <Notes>5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Lev Livet med Lavt Stofskifte</vt:lpstr>
      <vt:lpstr>Siden sidst…</vt:lpstr>
      <vt:lpstr>Dagens program</vt:lpstr>
      <vt:lpstr>Øvelse  Mine vaneændringer</vt:lpstr>
      <vt:lpstr>Aktiv pause </vt:lpstr>
      <vt:lpstr>Sundhedstilbud i afdelingen</vt:lpstr>
      <vt:lpstr>PowerPoint-præsentation</vt:lpstr>
      <vt:lpstr>Aktiv pause </vt:lpstr>
      <vt:lpstr>Netværksgruppe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 Livet med Lavt Stofskifte</dc:title>
  <dc:creator>Elise Barsøe Jessen</dc:creator>
  <cp:lastModifiedBy>Elise Barsøe Dalsgaard</cp:lastModifiedBy>
  <cp:revision>19</cp:revision>
  <dcterms:created xsi:type="dcterms:W3CDTF">2022-05-17T11:01:07Z</dcterms:created>
  <dcterms:modified xsi:type="dcterms:W3CDTF">2023-02-01T10:06:35Z</dcterms:modified>
</cp:coreProperties>
</file>